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Proxima Nova Semibold"/>
      <p:regular r:id="rId63"/>
      <p:bold r:id="rId64"/>
      <p:boldItalic r:id="rId65"/>
    </p:embeddedFont>
    <p:embeddedFont>
      <p:font typeface="Roboto Light"/>
      <p:regular r:id="rId66"/>
      <p:bold r:id="rId67"/>
      <p:italic r:id="rId68"/>
      <p:boldItalic r:id="rId69"/>
    </p:embeddedFont>
    <p:embeddedFont>
      <p:font typeface="Bree Serif"/>
      <p:regular r:id="rId70"/>
    </p:embeddedFont>
    <p:embeddedFont>
      <p:font typeface="Roboto Mono Regular"/>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C93F9F-B33A-44D1-A96D-FEED99AE8488}">
  <a:tblStyle styleId="{6DC93F9F-B33A-44D1-A96D-FEED99AE84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Regular-italic.fntdata"/><Relationship Id="rId72" Type="http://schemas.openxmlformats.org/officeDocument/2006/relationships/font" Target="fonts/RobotoMonoRegular-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RobotoMonoRegular-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MonoRegular-regular.fntdata"/><Relationship Id="rId70" Type="http://schemas.openxmlformats.org/officeDocument/2006/relationships/font" Target="fonts/BreeSerif-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5.xml"/><Relationship Id="rId66" Type="http://schemas.openxmlformats.org/officeDocument/2006/relationships/font" Target="fonts/RobotoLight-regular.fntdata"/><Relationship Id="rId21" Type="http://schemas.openxmlformats.org/officeDocument/2006/relationships/slide" Target="slides/slide14.xml"/><Relationship Id="rId65" Type="http://schemas.openxmlformats.org/officeDocument/2006/relationships/font" Target="fonts/ProximaNovaSemibold-boldItalic.fntdata"/><Relationship Id="rId24" Type="http://schemas.openxmlformats.org/officeDocument/2006/relationships/slide" Target="slides/slide17.xml"/><Relationship Id="rId68" Type="http://schemas.openxmlformats.org/officeDocument/2006/relationships/font" Target="fonts/RobotoLight-italic.fntdata"/><Relationship Id="rId23" Type="http://schemas.openxmlformats.org/officeDocument/2006/relationships/slide" Target="slides/slide16.xml"/><Relationship Id="rId67" Type="http://schemas.openxmlformats.org/officeDocument/2006/relationships/font" Target="fonts/RobotoLight-bold.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Ligh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7.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{6DC93F9F-B33A-44D1-A96D-FEED99AE8488}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{6DC93F9F-B33A-44D1-A96D-FEED99AE8488}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{6DC93F9F-B33A-44D1-A96D-FEED99AE8488}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{6DC93F9F-B33A-44D1-A96D-FEED99AE8488}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